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2"/>
  </p:notesMasterIdLst>
  <p:sldIdLst>
    <p:sldId id="256" r:id="rId2"/>
    <p:sldId id="261" r:id="rId3"/>
    <p:sldId id="263" r:id="rId4"/>
    <p:sldId id="266" r:id="rId5"/>
    <p:sldId id="264" r:id="rId6"/>
    <p:sldId id="265" r:id="rId7"/>
    <p:sldId id="257" r:id="rId8"/>
    <p:sldId id="258" r:id="rId9"/>
    <p:sldId id="262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8" autoAdjust="0"/>
    <p:restoredTop sz="76207" autoAdjust="0"/>
  </p:normalViewPr>
  <p:slideViewPr>
    <p:cSldViewPr snapToGrid="0">
      <p:cViewPr varScale="1">
        <p:scale>
          <a:sx n="61" d="100"/>
          <a:sy n="61" d="100"/>
        </p:scale>
        <p:origin x="102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D15037-DE48-4737-9467-FFAB48E5CB98}" type="doc">
      <dgm:prSet loTypeId="urn:microsoft.com/office/officeart/2005/8/layout/cycle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73DBF49F-7D72-4E25-9A3D-D092DE896B7F}" type="pres">
      <dgm:prSet presAssocID="{ADD15037-DE48-4737-9467-FFAB48E5CB98}" presName="Name0" presStyleCnt="0">
        <dgm:presLayoutVars>
          <dgm:dir/>
          <dgm:resizeHandles val="exact"/>
        </dgm:presLayoutVars>
      </dgm:prSet>
      <dgm:spPr/>
    </dgm:pt>
    <dgm:pt modelId="{28F9F3E7-FB75-4024-8CB9-27C2869EE365}" type="pres">
      <dgm:prSet presAssocID="{ADD15037-DE48-4737-9467-FFAB48E5CB98}" presName="cycle" presStyleCnt="0"/>
      <dgm:spPr/>
    </dgm:pt>
  </dgm:ptLst>
  <dgm:cxnLst>
    <dgm:cxn modelId="{97B88E59-AF81-4A02-A473-D17059347A97}" type="presOf" srcId="{ADD15037-DE48-4737-9467-FFAB48E5CB98}" destId="{73DBF49F-7D72-4E25-9A3D-D092DE896B7F}" srcOrd="0" destOrd="0" presId="urn:microsoft.com/office/officeart/2005/8/layout/cycle3"/>
    <dgm:cxn modelId="{83155F52-1708-45A7-8666-B070C8BD46A7}" type="presParOf" srcId="{73DBF49F-7D72-4E25-9A3D-D092DE896B7F}" destId="{28F9F3E7-FB75-4024-8CB9-27C2869EE365}" srcOrd="0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BB9299-887B-4F3D-B76C-2116522F5B74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6C6F10CB-97A3-4C6C-B62A-D2DB0FFB4A11}">
      <dgm:prSet phldrT="[テキスト]" custT="1"/>
      <dgm:spPr/>
      <dgm:t>
        <a:bodyPr/>
        <a:lstStyle/>
        <a:p>
          <a:r>
            <a:rPr kumimoji="1" lang="ja-JP" altLang="en-US" sz="4800" b="1" dirty="0"/>
            <a:t>新規</a:t>
          </a:r>
        </a:p>
      </dgm:t>
    </dgm:pt>
    <dgm:pt modelId="{766AED8D-1BC1-4EC1-874D-FD7591C794FA}" type="parTrans" cxnId="{ECA40D7B-74AF-4135-8CEA-E2644C780476}">
      <dgm:prSet/>
      <dgm:spPr/>
      <dgm:t>
        <a:bodyPr/>
        <a:lstStyle/>
        <a:p>
          <a:endParaRPr kumimoji="1" lang="ja-JP" altLang="en-US"/>
        </a:p>
      </dgm:t>
    </dgm:pt>
    <dgm:pt modelId="{D4A50821-500F-4272-AFF2-51619009CCEB}" type="sibTrans" cxnId="{ECA40D7B-74AF-4135-8CEA-E2644C780476}">
      <dgm:prSet/>
      <dgm:spPr/>
      <dgm:t>
        <a:bodyPr/>
        <a:lstStyle/>
        <a:p>
          <a:endParaRPr kumimoji="1" lang="ja-JP" altLang="en-US"/>
        </a:p>
      </dgm:t>
    </dgm:pt>
    <dgm:pt modelId="{E109050A-4C59-4CD7-A708-524A8F5889BB}">
      <dgm:prSet phldrT="[テキスト]" custT="1"/>
      <dgm:spPr/>
      <dgm:t>
        <a:bodyPr/>
        <a:lstStyle/>
        <a:p>
          <a:r>
            <a:rPr kumimoji="1" lang="ja-JP" altLang="en-US" sz="4800" b="1" dirty="0"/>
            <a:t>編集</a:t>
          </a:r>
        </a:p>
      </dgm:t>
    </dgm:pt>
    <dgm:pt modelId="{09542B5D-370A-47AB-A29F-F8944DA64435}" type="parTrans" cxnId="{92D1DE5E-95E3-465D-AFEF-CE1242BE7515}">
      <dgm:prSet/>
      <dgm:spPr/>
      <dgm:t>
        <a:bodyPr/>
        <a:lstStyle/>
        <a:p>
          <a:endParaRPr kumimoji="1" lang="ja-JP" altLang="en-US"/>
        </a:p>
      </dgm:t>
    </dgm:pt>
    <dgm:pt modelId="{77C97C7B-75C8-4403-911F-303B8B56C65A}" type="sibTrans" cxnId="{92D1DE5E-95E3-465D-AFEF-CE1242BE7515}">
      <dgm:prSet/>
      <dgm:spPr/>
      <dgm:t>
        <a:bodyPr/>
        <a:lstStyle/>
        <a:p>
          <a:endParaRPr kumimoji="1" lang="ja-JP" altLang="en-US"/>
        </a:p>
      </dgm:t>
    </dgm:pt>
    <dgm:pt modelId="{F16D3B37-DB82-4710-BA9C-20EE2C068807}">
      <dgm:prSet phldrT="[テキスト]" custT="1"/>
      <dgm:spPr/>
      <dgm:t>
        <a:bodyPr/>
        <a:lstStyle/>
        <a:p>
          <a:r>
            <a:rPr kumimoji="1" lang="ja-JP" altLang="en-US" sz="4400" dirty="0"/>
            <a:t>保存</a:t>
          </a:r>
        </a:p>
      </dgm:t>
    </dgm:pt>
    <dgm:pt modelId="{99BAF3A1-26E6-4F4C-8F07-4035E74079C3}" type="parTrans" cxnId="{2DE5C67A-DEE2-4B65-AD76-914D8E11E484}">
      <dgm:prSet/>
      <dgm:spPr/>
      <dgm:t>
        <a:bodyPr/>
        <a:lstStyle/>
        <a:p>
          <a:endParaRPr kumimoji="1" lang="ja-JP" altLang="en-US"/>
        </a:p>
      </dgm:t>
    </dgm:pt>
    <dgm:pt modelId="{187C24F1-80A2-409A-B2C4-14EE3EDE4ABA}" type="sibTrans" cxnId="{2DE5C67A-DEE2-4B65-AD76-914D8E11E484}">
      <dgm:prSet/>
      <dgm:spPr/>
      <dgm:t>
        <a:bodyPr/>
        <a:lstStyle/>
        <a:p>
          <a:endParaRPr kumimoji="1" lang="ja-JP" altLang="en-US"/>
        </a:p>
      </dgm:t>
    </dgm:pt>
    <dgm:pt modelId="{A8F13C62-38F2-474F-A0C9-C11A1EF8BB84}">
      <dgm:prSet phldrT="[テキスト]" custT="1"/>
      <dgm:spPr/>
      <dgm:t>
        <a:bodyPr/>
        <a:lstStyle/>
        <a:p>
          <a:r>
            <a:rPr kumimoji="1" lang="ja-JP" altLang="en-US" sz="4400" dirty="0"/>
            <a:t>スライドショー</a:t>
          </a:r>
        </a:p>
      </dgm:t>
    </dgm:pt>
    <dgm:pt modelId="{8788E044-5D51-44FB-98E8-EFAF3E3C6AD3}" type="parTrans" cxnId="{7073D266-BE04-431B-B38A-6EFBCD836799}">
      <dgm:prSet/>
      <dgm:spPr/>
      <dgm:t>
        <a:bodyPr/>
        <a:lstStyle/>
        <a:p>
          <a:endParaRPr kumimoji="1" lang="ja-JP" altLang="en-US"/>
        </a:p>
      </dgm:t>
    </dgm:pt>
    <dgm:pt modelId="{EB514EE1-2900-4130-BF7C-21A2E9B8C2CA}" type="sibTrans" cxnId="{7073D266-BE04-431B-B38A-6EFBCD836799}">
      <dgm:prSet/>
      <dgm:spPr/>
      <dgm:t>
        <a:bodyPr/>
        <a:lstStyle/>
        <a:p>
          <a:endParaRPr kumimoji="1" lang="ja-JP" altLang="en-US"/>
        </a:p>
      </dgm:t>
    </dgm:pt>
    <dgm:pt modelId="{220BC9FE-78E7-4685-A9A4-DF448D5BC1A0}" type="pres">
      <dgm:prSet presAssocID="{0ABB9299-887B-4F3D-B76C-2116522F5B74}" presName="Name0" presStyleCnt="0">
        <dgm:presLayoutVars>
          <dgm:dir/>
          <dgm:resizeHandles val="exact"/>
        </dgm:presLayoutVars>
      </dgm:prSet>
      <dgm:spPr/>
    </dgm:pt>
    <dgm:pt modelId="{E1F24165-7325-4FAF-B1AD-F1F605F4FD32}" type="pres">
      <dgm:prSet presAssocID="{6C6F10CB-97A3-4C6C-B62A-D2DB0FFB4A11}" presName="node" presStyleLbl="node1" presStyleIdx="0" presStyleCnt="4">
        <dgm:presLayoutVars>
          <dgm:bulletEnabled val="1"/>
        </dgm:presLayoutVars>
      </dgm:prSet>
      <dgm:spPr/>
    </dgm:pt>
    <dgm:pt modelId="{9D626153-1143-41CC-B231-5498CA2BE1E0}" type="pres">
      <dgm:prSet presAssocID="{D4A50821-500F-4272-AFF2-51619009CCEB}" presName="sibTrans" presStyleLbl="sibTrans2D1" presStyleIdx="0" presStyleCnt="3"/>
      <dgm:spPr/>
    </dgm:pt>
    <dgm:pt modelId="{6F995234-E162-425B-BD0F-1FA5978D6803}" type="pres">
      <dgm:prSet presAssocID="{D4A50821-500F-4272-AFF2-51619009CCEB}" presName="connectorText" presStyleLbl="sibTrans2D1" presStyleIdx="0" presStyleCnt="3"/>
      <dgm:spPr/>
    </dgm:pt>
    <dgm:pt modelId="{6356BCF9-6500-4DE2-A70A-F2000C1A6405}" type="pres">
      <dgm:prSet presAssocID="{E109050A-4C59-4CD7-A708-524A8F5889BB}" presName="node" presStyleLbl="node1" presStyleIdx="1" presStyleCnt="4">
        <dgm:presLayoutVars>
          <dgm:bulletEnabled val="1"/>
        </dgm:presLayoutVars>
      </dgm:prSet>
      <dgm:spPr/>
    </dgm:pt>
    <dgm:pt modelId="{29ECC51D-8E3E-4765-8CD4-DC102AE04E93}" type="pres">
      <dgm:prSet presAssocID="{77C97C7B-75C8-4403-911F-303B8B56C65A}" presName="sibTrans" presStyleLbl="sibTrans2D1" presStyleIdx="1" presStyleCnt="3"/>
      <dgm:spPr/>
    </dgm:pt>
    <dgm:pt modelId="{840B0B89-097A-4070-B460-3A7B2272B38D}" type="pres">
      <dgm:prSet presAssocID="{77C97C7B-75C8-4403-911F-303B8B56C65A}" presName="connectorText" presStyleLbl="sibTrans2D1" presStyleIdx="1" presStyleCnt="3"/>
      <dgm:spPr/>
    </dgm:pt>
    <dgm:pt modelId="{85DCCB44-CD6F-4F64-8B0D-42615C4CBAF3}" type="pres">
      <dgm:prSet presAssocID="{F16D3B37-DB82-4710-BA9C-20EE2C068807}" presName="node" presStyleLbl="node1" presStyleIdx="2" presStyleCnt="4">
        <dgm:presLayoutVars>
          <dgm:bulletEnabled val="1"/>
        </dgm:presLayoutVars>
      </dgm:prSet>
      <dgm:spPr/>
    </dgm:pt>
    <dgm:pt modelId="{D91FDB3B-8B94-46E6-A289-A8B30DE7BB2A}" type="pres">
      <dgm:prSet presAssocID="{187C24F1-80A2-409A-B2C4-14EE3EDE4ABA}" presName="sibTrans" presStyleLbl="sibTrans2D1" presStyleIdx="2" presStyleCnt="3"/>
      <dgm:spPr/>
    </dgm:pt>
    <dgm:pt modelId="{679F9A5D-D446-4C33-BE02-9D09FB3E2136}" type="pres">
      <dgm:prSet presAssocID="{187C24F1-80A2-409A-B2C4-14EE3EDE4ABA}" presName="connectorText" presStyleLbl="sibTrans2D1" presStyleIdx="2" presStyleCnt="3"/>
      <dgm:spPr/>
    </dgm:pt>
    <dgm:pt modelId="{13F3666D-9114-4CFA-9651-E5C7300535D6}" type="pres">
      <dgm:prSet presAssocID="{A8F13C62-38F2-474F-A0C9-C11A1EF8BB84}" presName="node" presStyleLbl="node1" presStyleIdx="3" presStyleCnt="4">
        <dgm:presLayoutVars>
          <dgm:bulletEnabled val="1"/>
        </dgm:presLayoutVars>
      </dgm:prSet>
      <dgm:spPr/>
    </dgm:pt>
  </dgm:ptLst>
  <dgm:cxnLst>
    <dgm:cxn modelId="{5DE66107-8311-4085-B7FC-E1BC8056EE7F}" type="presOf" srcId="{0ABB9299-887B-4F3D-B76C-2116522F5B74}" destId="{220BC9FE-78E7-4685-A9A4-DF448D5BC1A0}" srcOrd="0" destOrd="0" presId="urn:microsoft.com/office/officeart/2005/8/layout/process1"/>
    <dgm:cxn modelId="{92B7EE09-97D7-4B50-B70F-D118BC92AE6A}" type="presOf" srcId="{F16D3B37-DB82-4710-BA9C-20EE2C068807}" destId="{85DCCB44-CD6F-4F64-8B0D-42615C4CBAF3}" srcOrd="0" destOrd="0" presId="urn:microsoft.com/office/officeart/2005/8/layout/process1"/>
    <dgm:cxn modelId="{27EE3D2A-1756-402C-9CAE-74E2FB6CC49E}" type="presOf" srcId="{187C24F1-80A2-409A-B2C4-14EE3EDE4ABA}" destId="{D91FDB3B-8B94-46E6-A289-A8B30DE7BB2A}" srcOrd="0" destOrd="0" presId="urn:microsoft.com/office/officeart/2005/8/layout/process1"/>
    <dgm:cxn modelId="{92D1DE5E-95E3-465D-AFEF-CE1242BE7515}" srcId="{0ABB9299-887B-4F3D-B76C-2116522F5B74}" destId="{E109050A-4C59-4CD7-A708-524A8F5889BB}" srcOrd="1" destOrd="0" parTransId="{09542B5D-370A-47AB-A29F-F8944DA64435}" sibTransId="{77C97C7B-75C8-4403-911F-303B8B56C65A}"/>
    <dgm:cxn modelId="{7073D266-BE04-431B-B38A-6EFBCD836799}" srcId="{0ABB9299-887B-4F3D-B76C-2116522F5B74}" destId="{A8F13C62-38F2-474F-A0C9-C11A1EF8BB84}" srcOrd="3" destOrd="0" parTransId="{8788E044-5D51-44FB-98E8-EFAF3E3C6AD3}" sibTransId="{EB514EE1-2900-4130-BF7C-21A2E9B8C2CA}"/>
    <dgm:cxn modelId="{2DE5C67A-DEE2-4B65-AD76-914D8E11E484}" srcId="{0ABB9299-887B-4F3D-B76C-2116522F5B74}" destId="{F16D3B37-DB82-4710-BA9C-20EE2C068807}" srcOrd="2" destOrd="0" parTransId="{99BAF3A1-26E6-4F4C-8F07-4035E74079C3}" sibTransId="{187C24F1-80A2-409A-B2C4-14EE3EDE4ABA}"/>
    <dgm:cxn modelId="{ECA40D7B-74AF-4135-8CEA-E2644C780476}" srcId="{0ABB9299-887B-4F3D-B76C-2116522F5B74}" destId="{6C6F10CB-97A3-4C6C-B62A-D2DB0FFB4A11}" srcOrd="0" destOrd="0" parTransId="{766AED8D-1BC1-4EC1-874D-FD7591C794FA}" sibTransId="{D4A50821-500F-4272-AFF2-51619009CCEB}"/>
    <dgm:cxn modelId="{D0037282-98CC-4C14-9B7B-5607CAEF8003}" type="presOf" srcId="{D4A50821-500F-4272-AFF2-51619009CCEB}" destId="{9D626153-1143-41CC-B231-5498CA2BE1E0}" srcOrd="0" destOrd="0" presId="urn:microsoft.com/office/officeart/2005/8/layout/process1"/>
    <dgm:cxn modelId="{3B1611A1-B697-42C4-9672-276D0AB29373}" type="presOf" srcId="{77C97C7B-75C8-4403-911F-303B8B56C65A}" destId="{840B0B89-097A-4070-B460-3A7B2272B38D}" srcOrd="1" destOrd="0" presId="urn:microsoft.com/office/officeart/2005/8/layout/process1"/>
    <dgm:cxn modelId="{A6F38CCB-208A-43C2-93F4-5DC6DC23B4B3}" type="presOf" srcId="{187C24F1-80A2-409A-B2C4-14EE3EDE4ABA}" destId="{679F9A5D-D446-4C33-BE02-9D09FB3E2136}" srcOrd="1" destOrd="0" presId="urn:microsoft.com/office/officeart/2005/8/layout/process1"/>
    <dgm:cxn modelId="{EA60C6D3-3A25-4AD2-AA64-00C208473AF6}" type="presOf" srcId="{77C97C7B-75C8-4403-911F-303B8B56C65A}" destId="{29ECC51D-8E3E-4765-8CD4-DC102AE04E93}" srcOrd="0" destOrd="0" presId="urn:microsoft.com/office/officeart/2005/8/layout/process1"/>
    <dgm:cxn modelId="{91BB21D5-3C94-4355-A170-E9C7FAA2D98B}" type="presOf" srcId="{6C6F10CB-97A3-4C6C-B62A-D2DB0FFB4A11}" destId="{E1F24165-7325-4FAF-B1AD-F1F605F4FD32}" srcOrd="0" destOrd="0" presId="urn:microsoft.com/office/officeart/2005/8/layout/process1"/>
    <dgm:cxn modelId="{644A47DB-22B8-4229-BB55-2310B56D8730}" type="presOf" srcId="{A8F13C62-38F2-474F-A0C9-C11A1EF8BB84}" destId="{13F3666D-9114-4CFA-9651-E5C7300535D6}" srcOrd="0" destOrd="0" presId="urn:microsoft.com/office/officeart/2005/8/layout/process1"/>
    <dgm:cxn modelId="{70E0C8E6-57ED-4073-BAE2-D04977BEE0E0}" type="presOf" srcId="{D4A50821-500F-4272-AFF2-51619009CCEB}" destId="{6F995234-E162-425B-BD0F-1FA5978D6803}" srcOrd="1" destOrd="0" presId="urn:microsoft.com/office/officeart/2005/8/layout/process1"/>
    <dgm:cxn modelId="{463418FC-D5B5-499F-8D7D-6670E05FFD56}" type="presOf" srcId="{E109050A-4C59-4CD7-A708-524A8F5889BB}" destId="{6356BCF9-6500-4DE2-A70A-F2000C1A6405}" srcOrd="0" destOrd="0" presId="urn:microsoft.com/office/officeart/2005/8/layout/process1"/>
    <dgm:cxn modelId="{F6BE5A4B-D5E2-457F-8662-37FF3B9DDBD7}" type="presParOf" srcId="{220BC9FE-78E7-4685-A9A4-DF448D5BC1A0}" destId="{E1F24165-7325-4FAF-B1AD-F1F605F4FD32}" srcOrd="0" destOrd="0" presId="urn:microsoft.com/office/officeart/2005/8/layout/process1"/>
    <dgm:cxn modelId="{7B1B76BE-F7E4-471E-8390-9E2355813217}" type="presParOf" srcId="{220BC9FE-78E7-4685-A9A4-DF448D5BC1A0}" destId="{9D626153-1143-41CC-B231-5498CA2BE1E0}" srcOrd="1" destOrd="0" presId="urn:microsoft.com/office/officeart/2005/8/layout/process1"/>
    <dgm:cxn modelId="{65DEDA79-1E16-48FE-BA62-651BBDFBE455}" type="presParOf" srcId="{9D626153-1143-41CC-B231-5498CA2BE1E0}" destId="{6F995234-E162-425B-BD0F-1FA5978D6803}" srcOrd="0" destOrd="0" presId="urn:microsoft.com/office/officeart/2005/8/layout/process1"/>
    <dgm:cxn modelId="{B0CC7B53-0589-4441-A5A7-4C10F5936B92}" type="presParOf" srcId="{220BC9FE-78E7-4685-A9A4-DF448D5BC1A0}" destId="{6356BCF9-6500-4DE2-A70A-F2000C1A6405}" srcOrd="2" destOrd="0" presId="urn:microsoft.com/office/officeart/2005/8/layout/process1"/>
    <dgm:cxn modelId="{EEA5896B-B2A8-469A-BA7D-73B93F111C1A}" type="presParOf" srcId="{220BC9FE-78E7-4685-A9A4-DF448D5BC1A0}" destId="{29ECC51D-8E3E-4765-8CD4-DC102AE04E93}" srcOrd="3" destOrd="0" presId="urn:microsoft.com/office/officeart/2005/8/layout/process1"/>
    <dgm:cxn modelId="{1EC2E6EA-28F4-4CB0-9141-6F6E5DCB7CE4}" type="presParOf" srcId="{29ECC51D-8E3E-4765-8CD4-DC102AE04E93}" destId="{840B0B89-097A-4070-B460-3A7B2272B38D}" srcOrd="0" destOrd="0" presId="urn:microsoft.com/office/officeart/2005/8/layout/process1"/>
    <dgm:cxn modelId="{92D66656-BEA2-4427-AF0E-9DCDE47619F9}" type="presParOf" srcId="{220BC9FE-78E7-4685-A9A4-DF448D5BC1A0}" destId="{85DCCB44-CD6F-4F64-8B0D-42615C4CBAF3}" srcOrd="4" destOrd="0" presId="urn:microsoft.com/office/officeart/2005/8/layout/process1"/>
    <dgm:cxn modelId="{EC0B0155-A287-4AFE-A506-E26CE20827C1}" type="presParOf" srcId="{220BC9FE-78E7-4685-A9A4-DF448D5BC1A0}" destId="{D91FDB3B-8B94-46E6-A289-A8B30DE7BB2A}" srcOrd="5" destOrd="0" presId="urn:microsoft.com/office/officeart/2005/8/layout/process1"/>
    <dgm:cxn modelId="{2A82FDA1-BD91-4A71-A18A-8E36C27FE58E}" type="presParOf" srcId="{D91FDB3B-8B94-46E6-A289-A8B30DE7BB2A}" destId="{679F9A5D-D446-4C33-BE02-9D09FB3E2136}" srcOrd="0" destOrd="0" presId="urn:microsoft.com/office/officeart/2005/8/layout/process1"/>
    <dgm:cxn modelId="{590EFC4A-6234-4D75-8939-0B61AEDCADED}" type="presParOf" srcId="{220BC9FE-78E7-4685-A9A4-DF448D5BC1A0}" destId="{13F3666D-9114-4CFA-9651-E5C7300535D6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24165-7325-4FAF-B1AD-F1F605F4FD32}">
      <dsp:nvSpPr>
        <dsp:cNvPr id="0" name=""/>
        <dsp:cNvSpPr/>
      </dsp:nvSpPr>
      <dsp:spPr>
        <a:xfrm>
          <a:off x="5152" y="932063"/>
          <a:ext cx="2252756" cy="17951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4800" b="1" kern="1200" dirty="0"/>
            <a:t>新規</a:t>
          </a:r>
        </a:p>
      </dsp:txBody>
      <dsp:txXfrm>
        <a:off x="57731" y="984642"/>
        <a:ext cx="2147598" cy="1690007"/>
      </dsp:txXfrm>
    </dsp:sp>
    <dsp:sp modelId="{9D626153-1143-41CC-B231-5498CA2BE1E0}">
      <dsp:nvSpPr>
        <dsp:cNvPr id="0" name=""/>
        <dsp:cNvSpPr/>
      </dsp:nvSpPr>
      <dsp:spPr>
        <a:xfrm>
          <a:off x="2483184" y="1550304"/>
          <a:ext cx="477584" cy="5586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400" kern="1200"/>
        </a:p>
      </dsp:txBody>
      <dsp:txXfrm>
        <a:off x="2483184" y="1662041"/>
        <a:ext cx="334309" cy="335209"/>
      </dsp:txXfrm>
    </dsp:sp>
    <dsp:sp modelId="{6356BCF9-6500-4DE2-A70A-F2000C1A6405}">
      <dsp:nvSpPr>
        <dsp:cNvPr id="0" name=""/>
        <dsp:cNvSpPr/>
      </dsp:nvSpPr>
      <dsp:spPr>
        <a:xfrm>
          <a:off x="3159011" y="932063"/>
          <a:ext cx="2252756" cy="179516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4800" b="1" kern="1200" dirty="0"/>
            <a:t>編集</a:t>
          </a:r>
        </a:p>
      </dsp:txBody>
      <dsp:txXfrm>
        <a:off x="3211590" y="984642"/>
        <a:ext cx="2147598" cy="1690007"/>
      </dsp:txXfrm>
    </dsp:sp>
    <dsp:sp modelId="{29ECC51D-8E3E-4765-8CD4-DC102AE04E93}">
      <dsp:nvSpPr>
        <dsp:cNvPr id="0" name=""/>
        <dsp:cNvSpPr/>
      </dsp:nvSpPr>
      <dsp:spPr>
        <a:xfrm>
          <a:off x="5637044" y="1550304"/>
          <a:ext cx="477584" cy="5586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400" kern="1200"/>
        </a:p>
      </dsp:txBody>
      <dsp:txXfrm>
        <a:off x="5637044" y="1662041"/>
        <a:ext cx="334309" cy="335209"/>
      </dsp:txXfrm>
    </dsp:sp>
    <dsp:sp modelId="{85DCCB44-CD6F-4F64-8B0D-42615C4CBAF3}">
      <dsp:nvSpPr>
        <dsp:cNvPr id="0" name=""/>
        <dsp:cNvSpPr/>
      </dsp:nvSpPr>
      <dsp:spPr>
        <a:xfrm>
          <a:off x="6312871" y="932063"/>
          <a:ext cx="2252756" cy="179516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4400" kern="1200" dirty="0"/>
            <a:t>保存</a:t>
          </a:r>
        </a:p>
      </dsp:txBody>
      <dsp:txXfrm>
        <a:off x="6365450" y="984642"/>
        <a:ext cx="2147598" cy="1690007"/>
      </dsp:txXfrm>
    </dsp:sp>
    <dsp:sp modelId="{D91FDB3B-8B94-46E6-A289-A8B30DE7BB2A}">
      <dsp:nvSpPr>
        <dsp:cNvPr id="0" name=""/>
        <dsp:cNvSpPr/>
      </dsp:nvSpPr>
      <dsp:spPr>
        <a:xfrm>
          <a:off x="8790903" y="1550304"/>
          <a:ext cx="477584" cy="5586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400" kern="1200"/>
        </a:p>
      </dsp:txBody>
      <dsp:txXfrm>
        <a:off x="8790903" y="1662041"/>
        <a:ext cx="334309" cy="335209"/>
      </dsp:txXfrm>
    </dsp:sp>
    <dsp:sp modelId="{13F3666D-9114-4CFA-9651-E5C7300535D6}">
      <dsp:nvSpPr>
        <dsp:cNvPr id="0" name=""/>
        <dsp:cNvSpPr/>
      </dsp:nvSpPr>
      <dsp:spPr>
        <a:xfrm>
          <a:off x="9466730" y="932063"/>
          <a:ext cx="2252756" cy="179516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4400" kern="1200" dirty="0"/>
            <a:t>スライドショー</a:t>
          </a:r>
        </a:p>
      </dsp:txBody>
      <dsp:txXfrm>
        <a:off x="9519309" y="984642"/>
        <a:ext cx="2147598" cy="16900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00AA00-FF22-446A-B213-BB5C18D7AEDF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EB6D15-0B08-4DBA-9CC6-E6E93EDE4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825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PowerPoint</a:t>
            </a:r>
            <a:r>
              <a:rPr kumimoji="1" lang="ja-JP" altLang="en-US" dirty="0"/>
              <a:t>を使って、どういう資料が作成できるのか。</a:t>
            </a:r>
            <a:endParaRPr kumimoji="1" lang="en-US" altLang="ja-JP" dirty="0"/>
          </a:p>
          <a:p>
            <a:r>
              <a:rPr kumimoji="1" lang="ja-JP" altLang="en-US" dirty="0"/>
              <a:t>ここでは実際に</a:t>
            </a:r>
            <a:r>
              <a:rPr kumimoji="1" lang="en-US" altLang="ja-JP" dirty="0"/>
              <a:t>PowerPoint</a:t>
            </a:r>
            <a:r>
              <a:rPr kumimoji="1" lang="ja-JP" altLang="en-US" dirty="0"/>
              <a:t>で作成した資料を使って簡単に機能を紹介します。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EB6D15-0B08-4DBA-9CC6-E6E93EDE4F4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63116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ということで</a:t>
            </a:r>
            <a:r>
              <a:rPr kumimoji="1" lang="en-US" altLang="ja-JP" dirty="0"/>
              <a:t>PowerPoint</a:t>
            </a:r>
            <a:r>
              <a:rPr kumimoji="1" lang="ja-JP" altLang="en-US" dirty="0"/>
              <a:t>で作成した資料を見てもらいました。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EB6D15-0B08-4DBA-9CC6-E6E93EDE4F44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748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さて、まず</a:t>
            </a:r>
            <a:r>
              <a:rPr kumimoji="1" lang="en-US" altLang="ja-JP" dirty="0"/>
              <a:t>PowerPoint</a:t>
            </a:r>
            <a:r>
              <a:rPr kumimoji="1" lang="ja-JP" altLang="en-US" dirty="0"/>
              <a:t>で何ができるのか？こうやって人に何かを説明するための、プレゼン資料をつくることができます。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EB6D15-0B08-4DBA-9CC6-E6E93EDE4F4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4504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どう使うのか？こんな感じに、１枚ずつスライドと呼ばれるものを作成して、それを順に紙芝居のように表示させていきます。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EB6D15-0B08-4DBA-9CC6-E6E93EDE4F4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034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PowerPoint</a:t>
            </a:r>
            <a:r>
              <a:rPr kumimoji="1" lang="ja-JP" altLang="en-US" dirty="0"/>
              <a:t>ファイルの作成の流れは、</a:t>
            </a:r>
            <a:r>
              <a:rPr kumimoji="1" lang="en-US" altLang="ja-JP" dirty="0"/>
              <a:t>Word</a:t>
            </a:r>
            <a:r>
              <a:rPr kumimoji="1" lang="ja-JP" altLang="en-US" dirty="0"/>
              <a:t>と似ています。新規でファイルを開いて、複数のスライドを作成、編集し、保存します。仕上がりは、スライドショーという機能で確認します。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EB6D15-0B08-4DBA-9CC6-E6E93EDE4F4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716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Word</a:t>
            </a:r>
            <a:r>
              <a:rPr kumimoji="1" lang="ja-JP" altLang="en-US" dirty="0"/>
              <a:t>と同じ</a:t>
            </a:r>
            <a:r>
              <a:rPr kumimoji="1" lang="en-US" altLang="ja-JP" dirty="0"/>
              <a:t>Office</a:t>
            </a:r>
            <a:r>
              <a:rPr kumimoji="1" lang="ja-JP" altLang="en-US" dirty="0"/>
              <a:t>の仲間なので、スライドの編集作業では</a:t>
            </a:r>
            <a:r>
              <a:rPr kumimoji="1" lang="en-US" altLang="ja-JP" dirty="0"/>
              <a:t>Word</a:t>
            </a:r>
            <a:r>
              <a:rPr kumimoji="1" lang="ja-JP" altLang="en-US" dirty="0"/>
              <a:t>と同じ操作で行えることが多くあります。例えば、文字を大きくする、色を付ける、画像を挿入する、そういう操作は全部同じようにできます。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EB6D15-0B08-4DBA-9CC6-E6E93EDE4F4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6165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ただ、</a:t>
            </a:r>
            <a:r>
              <a:rPr kumimoji="1" lang="en-US" altLang="ja-JP" dirty="0"/>
              <a:t>Word</a:t>
            </a:r>
            <a:r>
              <a:rPr kumimoji="1" lang="ja-JP" altLang="en-US" dirty="0"/>
              <a:t>と違って、スライドに動きをつけることができます。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EB6D15-0B08-4DBA-9CC6-E6E93EDE4F44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7517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まずアニメーション効果</a:t>
            </a:r>
          </a:p>
          <a:p>
            <a:r>
              <a:rPr kumimoji="1" lang="ja-JP" altLang="en-US" dirty="0"/>
              <a:t>こんな風に、あとから文字を表示させることができます。</a:t>
            </a:r>
          </a:p>
          <a:p>
            <a:r>
              <a:rPr kumimoji="1" lang="ja-JP" altLang="en-US" dirty="0"/>
              <a:t>表示のさせ方もいくつかのバリエーションがあって選択できます。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EB6D15-0B08-4DBA-9CC6-E6E93EDE4F44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56995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スライドの切り替えも、いくつかの効果が用意されていて、好きなものを選択できます。</a:t>
            </a:r>
          </a:p>
          <a:p>
            <a:r>
              <a:rPr kumimoji="1" lang="ja-JP" altLang="en-US" dirty="0"/>
              <a:t>例えば、次のスライドは、今までと違う現れ方をします。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EB6D15-0B08-4DBA-9CC6-E6E93EDE4F44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687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こんな風にスライドを表示させることもできます。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EB6D15-0B08-4DBA-9CC6-E6E93EDE4F44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0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31BA940F-5A61-47B9-828D-EA91D40778EE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CEAA5304-D57D-4E84-83E7-32CFD47DA2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7860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A940F-5A61-47B9-828D-EA91D40778EE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A5304-D57D-4E84-83E7-32CFD47DA2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50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A940F-5A61-47B9-828D-EA91D40778EE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A5304-D57D-4E84-83E7-32CFD47DA2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58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A940F-5A61-47B9-828D-EA91D40778EE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A5304-D57D-4E84-83E7-32CFD47DA2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5790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A940F-5A61-47B9-828D-EA91D40778EE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A5304-D57D-4E84-83E7-32CFD47DA2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4520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A940F-5A61-47B9-828D-EA91D40778EE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A5304-D57D-4E84-83E7-32CFD47DA2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9196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A940F-5A61-47B9-828D-EA91D40778EE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A5304-D57D-4E84-83E7-32CFD47DA2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823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A940F-5A61-47B9-828D-EA91D40778EE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A5304-D57D-4E84-83E7-32CFD47DA23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8502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A940F-5A61-47B9-828D-EA91D40778EE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A5304-D57D-4E84-83E7-32CFD47DA2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2159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A940F-5A61-47B9-828D-EA91D40778EE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A5304-D57D-4E84-83E7-32CFD47DA2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741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A940F-5A61-47B9-828D-EA91D40778EE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A5304-D57D-4E84-83E7-32CFD47DA2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923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A940F-5A61-47B9-828D-EA91D40778EE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A5304-D57D-4E84-83E7-32CFD47DA2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357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A940F-5A61-47B9-828D-EA91D40778EE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A5304-D57D-4E84-83E7-32CFD47DA2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333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A940F-5A61-47B9-828D-EA91D40778EE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A5304-D57D-4E84-83E7-32CFD47DA2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233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A940F-5A61-47B9-828D-EA91D40778EE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A5304-D57D-4E84-83E7-32CFD47DA2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157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A940F-5A61-47B9-828D-EA91D40778EE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A5304-D57D-4E84-83E7-32CFD47DA2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397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A940F-5A61-47B9-828D-EA91D40778EE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A5304-D57D-4E84-83E7-32CFD47DA2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67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1BA940F-5A61-47B9-828D-EA91D40778EE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EAA5304-D57D-4E84-83E7-32CFD47DA2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1935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4858" y="1174228"/>
            <a:ext cx="11287593" cy="1750242"/>
          </a:xfrm>
        </p:spPr>
        <p:txBody>
          <a:bodyPr>
            <a:noAutofit/>
          </a:bodyPr>
          <a:lstStyle/>
          <a:p>
            <a:pPr algn="ctr"/>
            <a:r>
              <a:rPr lang="en-US" altLang="ja-JP" sz="8800" b="1" cap="none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PowerPoint</a:t>
            </a:r>
            <a:r>
              <a:rPr lang="ja-JP" altLang="en-US" sz="8800" b="1" cap="none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？</a:t>
            </a:r>
            <a:endParaRPr kumimoji="1" lang="ja-JP" altLang="en-US" sz="8800" b="1" cap="none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4858" y="173496"/>
            <a:ext cx="7197726" cy="1405467"/>
          </a:xfrm>
        </p:spPr>
        <p:txBody>
          <a:bodyPr>
            <a:normAutofit/>
          </a:bodyPr>
          <a:lstStyle/>
          <a:p>
            <a:pPr algn="l"/>
            <a:endParaRPr kumimoji="1" lang="en-US" altLang="ja-JP" dirty="0"/>
          </a:p>
          <a:p>
            <a:pPr algn="l"/>
            <a:r>
              <a:rPr kumimoji="1" lang="ja-JP" altLang="en-US" sz="4200" dirty="0"/>
              <a:t>情報処理Ｉ</a:t>
            </a:r>
            <a:r>
              <a:rPr kumimoji="1" lang="en-US" altLang="ja-JP" sz="4200" cap="none" dirty="0"/>
              <a:t>a</a:t>
            </a:r>
            <a:endParaRPr kumimoji="1" lang="ja-JP" altLang="en-US" sz="4200" cap="none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6AAAA3A-290B-4DF0-B5C9-9B73945443FA}"/>
              </a:ext>
            </a:extLst>
          </p:cNvPr>
          <p:cNvSpPr txBox="1"/>
          <p:nvPr/>
        </p:nvSpPr>
        <p:spPr>
          <a:xfrm>
            <a:off x="1681582" y="3429000"/>
            <a:ext cx="808426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4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何がどんなふうにできるのかを</a:t>
            </a:r>
            <a:endParaRPr kumimoji="1" lang="en-US" altLang="ja-JP" sz="4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4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実際に見てみましょう。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1918731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553"/>
    </mc:Choice>
    <mc:Fallback xmlns="">
      <p:transition spd="slow" advTm="25553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0271" y="792951"/>
            <a:ext cx="11067960" cy="5468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5400" dirty="0"/>
              <a:t>ということで、</a:t>
            </a:r>
            <a:endParaRPr lang="en-US" altLang="ja-JP" sz="5400" dirty="0"/>
          </a:p>
          <a:p>
            <a:pPr marL="0" indent="0">
              <a:buNone/>
            </a:pPr>
            <a:r>
              <a:rPr lang="ja-JP" altLang="en-US" sz="5400" dirty="0"/>
              <a:t>実際の</a:t>
            </a:r>
            <a:r>
              <a:rPr lang="en-US" altLang="ja-JP" sz="5400" dirty="0"/>
              <a:t>PowerPoint</a:t>
            </a:r>
            <a:r>
              <a:rPr lang="ja-JP" altLang="en-US" sz="5400" dirty="0"/>
              <a:t>資料を使って、作業手順やスライド切り替え、アニメーション機能など、何がどんなふうにできるかを見てもらいました。</a:t>
            </a:r>
            <a:br>
              <a:rPr lang="en-US" altLang="ja-JP" sz="5400" dirty="0"/>
            </a:br>
            <a:endParaRPr lang="en-US" altLang="ja-JP" sz="5400" dirty="0"/>
          </a:p>
        </p:txBody>
      </p:sp>
    </p:spTree>
    <p:extLst>
      <p:ext uri="{BB962C8B-B14F-4D97-AF65-F5344CB8AC3E}">
        <p14:creationId xmlns:p14="http://schemas.microsoft.com/office/powerpoint/2010/main" val="577806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945"/>
    </mc:Choice>
    <mc:Fallback xmlns="">
      <p:transition spd="slow" advTm="3194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848360"/>
            <a:ext cx="10131425" cy="1456267"/>
          </a:xfrm>
        </p:spPr>
        <p:txBody>
          <a:bodyPr>
            <a:normAutofit/>
          </a:bodyPr>
          <a:lstStyle/>
          <a:p>
            <a:r>
              <a:rPr kumimoji="1" lang="ja-JP" altLang="en-US" sz="5400" dirty="0"/>
              <a:t>なにができる？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5400" dirty="0"/>
              <a:t>プレゼン資料が作れます。</a:t>
            </a:r>
            <a:endParaRPr kumimoji="1" lang="en-US" altLang="ja-JP" sz="5400" dirty="0"/>
          </a:p>
          <a:p>
            <a:pPr marL="0" indent="0">
              <a:buNone/>
            </a:pPr>
            <a:r>
              <a:rPr lang="ja-JP" altLang="en-US" sz="5400" dirty="0"/>
              <a:t>人に何か説明するのに便利です。</a:t>
            </a:r>
            <a:endParaRPr lang="en-US" altLang="ja-JP" sz="5400" dirty="0"/>
          </a:p>
        </p:txBody>
      </p:sp>
    </p:spTree>
    <p:extLst>
      <p:ext uri="{BB962C8B-B14F-4D97-AF65-F5344CB8AC3E}">
        <p14:creationId xmlns:p14="http://schemas.microsoft.com/office/powerpoint/2010/main" val="2355740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97"/>
    </mc:Choice>
    <mc:Fallback xmlns="">
      <p:transition spd="slow" advTm="1009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848360"/>
            <a:ext cx="10131425" cy="1456267"/>
          </a:xfrm>
        </p:spPr>
        <p:txBody>
          <a:bodyPr>
            <a:normAutofit/>
          </a:bodyPr>
          <a:lstStyle/>
          <a:p>
            <a:r>
              <a:rPr kumimoji="1" lang="ja-JP" altLang="en-US" sz="5400" dirty="0"/>
              <a:t>どんなふうに？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5400" dirty="0"/>
              <a:t>こうやって紙芝居みたいにスライドを順に表示していきます。</a:t>
            </a:r>
          </a:p>
        </p:txBody>
      </p:sp>
    </p:spTree>
    <p:extLst>
      <p:ext uri="{BB962C8B-B14F-4D97-AF65-F5344CB8AC3E}">
        <p14:creationId xmlns:p14="http://schemas.microsoft.com/office/powerpoint/2010/main" val="3946488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493"/>
    </mc:Choice>
    <mc:Fallback xmlns="">
      <p:transition spd="slow" advTm="1049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799" y="238761"/>
            <a:ext cx="3987801" cy="939800"/>
          </a:xfrm>
        </p:spPr>
        <p:txBody>
          <a:bodyPr>
            <a:normAutofit/>
          </a:bodyPr>
          <a:lstStyle/>
          <a:p>
            <a:r>
              <a:rPr lang="ja-JP" altLang="en-US" sz="5400" dirty="0"/>
              <a:t>作成の流れ</a:t>
            </a:r>
            <a:endParaRPr kumimoji="1" lang="ja-JP" altLang="en-US" sz="5400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7754"/>
              </p:ext>
            </p:extLst>
          </p:nvPr>
        </p:nvGraphicFramePr>
        <p:xfrm>
          <a:off x="685800" y="1524000"/>
          <a:ext cx="10388600" cy="497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図表 6"/>
          <p:cNvGraphicFramePr/>
          <p:nvPr>
            <p:extLst>
              <p:ext uri="{D42A27DB-BD31-4B8C-83A1-F6EECF244321}">
                <p14:modId xmlns:p14="http://schemas.microsoft.com/office/powerpoint/2010/main" val="3615069712"/>
              </p:ext>
            </p:extLst>
          </p:nvPr>
        </p:nvGraphicFramePr>
        <p:xfrm>
          <a:off x="199731" y="1684577"/>
          <a:ext cx="11724640" cy="36592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999804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142"/>
    </mc:Choice>
    <mc:Fallback xmlns="">
      <p:transition spd="slow" advTm="17142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848360"/>
            <a:ext cx="10131425" cy="1456267"/>
          </a:xfrm>
        </p:spPr>
        <p:txBody>
          <a:bodyPr>
            <a:normAutofit/>
          </a:bodyPr>
          <a:lstStyle/>
          <a:p>
            <a:r>
              <a:rPr lang="ja-JP" altLang="en-US" sz="5400" dirty="0"/>
              <a:t>スライドの編集作業は</a:t>
            </a:r>
            <a:endParaRPr kumimoji="1" lang="ja-JP" altLang="en-US" sz="5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5400" dirty="0"/>
              <a:t>Ｗｏｒｄと同じＯｆｆｉｃｅの仲間なので、スライド編集時に共通する操作が多くあります。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180637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929"/>
    </mc:Choice>
    <mc:Fallback xmlns="">
      <p:transition spd="slow" advTm="199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848360"/>
            <a:ext cx="10131425" cy="1456267"/>
          </a:xfrm>
        </p:spPr>
        <p:txBody>
          <a:bodyPr>
            <a:normAutofit/>
          </a:bodyPr>
          <a:lstStyle/>
          <a:p>
            <a:r>
              <a:rPr kumimoji="1" lang="ja-JP" altLang="en-US" sz="5400" dirty="0"/>
              <a:t>ただ、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5400" dirty="0"/>
              <a:t>Ｗｏｒｄと違って、</a:t>
            </a:r>
            <a:endParaRPr lang="en-US" altLang="ja-JP" sz="5400" dirty="0"/>
          </a:p>
          <a:p>
            <a:pPr marL="0" indent="0">
              <a:buNone/>
            </a:pPr>
            <a:r>
              <a:rPr lang="ja-JP" altLang="en-US" sz="5400" dirty="0"/>
              <a:t>「動き」をつけられます。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753988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34"/>
    </mc:Choice>
    <mc:Fallback xmlns="">
      <p:transition spd="slow" advTm="5534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01444" y="422029"/>
            <a:ext cx="9902826" cy="1292145"/>
          </a:xfrm>
        </p:spPr>
        <p:txBody>
          <a:bodyPr>
            <a:normAutofit/>
          </a:bodyPr>
          <a:lstStyle/>
          <a:p>
            <a:r>
              <a:rPr lang="ja-JP" altLang="en-US" sz="5400" dirty="0"/>
              <a:t>アニメーション効果</a:t>
            </a:r>
            <a:endParaRPr kumimoji="1" lang="ja-JP" altLang="en-US" sz="5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14400" y="1714174"/>
            <a:ext cx="9902826" cy="454152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altLang="ja-JP" sz="4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lang="ja-JP" altLang="en-US" sz="4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滑り込みます</a:t>
            </a:r>
            <a:endParaRPr lang="en-US" altLang="ja-JP" sz="4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lang="ja-JP" altLang="en-US" sz="4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そぅっとそぅっと</a:t>
            </a:r>
            <a:endParaRPr lang="en-US" altLang="ja-JP" sz="4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lang="ja-JP" altLang="en-US" sz="4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くるくるくるくる</a:t>
            </a:r>
            <a:endParaRPr lang="en-US" altLang="ja-JP" sz="4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lang="ja-JP" altLang="en-US" sz="4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ぽー</a:t>
            </a:r>
            <a:r>
              <a:rPr lang="ja-JP" altLang="en-US" sz="4400" dirty="0" err="1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ん</a:t>
            </a:r>
            <a:r>
              <a:rPr lang="ja-JP" altLang="en-US" sz="4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ぽんぽん</a:t>
            </a:r>
            <a:endParaRPr kumimoji="1" lang="en-US" altLang="ja-JP" sz="4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4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両側から、ほら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2266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358"/>
    </mc:Choice>
    <mc:Fallback xmlns="">
      <p:transition spd="slow" advTm="1535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5400" dirty="0"/>
              <a:t>画面切り替え機能</a:t>
            </a:r>
            <a:endParaRPr kumimoji="1" lang="ja-JP" altLang="en-US" sz="5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5400" dirty="0"/>
              <a:t>次のスライドは、いままでと違う</a:t>
            </a:r>
            <a:endParaRPr kumimoji="1" lang="en-US" altLang="ja-JP" sz="5400" dirty="0"/>
          </a:p>
          <a:p>
            <a:pPr marL="0" indent="0">
              <a:buNone/>
            </a:pPr>
            <a:r>
              <a:rPr lang="ja-JP" altLang="en-US" sz="5400" dirty="0"/>
              <a:t>現れ方をします。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4191090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219"/>
    </mc:Choice>
    <mc:Fallback xmlns="">
      <p:transition spd="slow" advTm="1521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5400" dirty="0"/>
              <a:t>画面切り替え機能</a:t>
            </a:r>
            <a:endParaRPr kumimoji="1" lang="ja-JP" altLang="en-US" sz="5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5400" dirty="0"/>
              <a:t>こんな風にスライドを表示させることもできます。</a:t>
            </a:r>
          </a:p>
        </p:txBody>
      </p:sp>
    </p:spTree>
    <p:extLst>
      <p:ext uri="{BB962C8B-B14F-4D97-AF65-F5344CB8AC3E}">
        <p14:creationId xmlns:p14="http://schemas.microsoft.com/office/powerpoint/2010/main" val="1807149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3871">
        <p14:reveal/>
      </p:transition>
    </mc:Choice>
    <mc:Fallback xmlns="">
      <p:transition spd="slow" advTm="3871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2.1|2.3|2.4|1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天空">
  <a:themeElements>
    <a:clrScheme name="天空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天空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天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687</TotalTime>
  <Words>474</Words>
  <Application>Microsoft Office PowerPoint</Application>
  <PresentationFormat>ワイド画面</PresentationFormat>
  <Paragraphs>58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游ゴシック</vt:lpstr>
      <vt:lpstr>游ゴシック Medium</vt:lpstr>
      <vt:lpstr>Arial</vt:lpstr>
      <vt:lpstr>Calibri</vt:lpstr>
      <vt:lpstr>Calibri Light</vt:lpstr>
      <vt:lpstr>天空</vt:lpstr>
      <vt:lpstr>PowerPoint？</vt:lpstr>
      <vt:lpstr>なにができる？</vt:lpstr>
      <vt:lpstr>どんなふうに？</vt:lpstr>
      <vt:lpstr>作成の流れ</vt:lpstr>
      <vt:lpstr>スライドの編集作業は</vt:lpstr>
      <vt:lpstr>ただ、</vt:lpstr>
      <vt:lpstr>アニメーション効果</vt:lpstr>
      <vt:lpstr>画面切り替え機能</vt:lpstr>
      <vt:lpstr>画面切り替え機能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sirakura</dc:creator>
  <cp:lastModifiedBy>白倉　悟子</cp:lastModifiedBy>
  <cp:revision>39</cp:revision>
  <dcterms:created xsi:type="dcterms:W3CDTF">2019-06-05T07:55:34Z</dcterms:created>
  <dcterms:modified xsi:type="dcterms:W3CDTF">2023-06-14T08:22:26Z</dcterms:modified>
</cp:coreProperties>
</file>